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2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91" d="100"/>
          <a:sy n="91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3868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087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002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555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868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0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25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34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24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9/6/2017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326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977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709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Regions of Texas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602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Mountains and Basins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 regions:</a:t>
            </a:r>
          </a:p>
          <a:p>
            <a:pPr lvl="1"/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Mountains and Basins (doesn’t have a sub-region)</a:t>
            </a:r>
          </a:p>
          <a:p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Landforms:</a:t>
            </a:r>
          </a:p>
          <a:p>
            <a:pPr lvl="1"/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Mountains, plateaus, basins and canyons </a:t>
            </a:r>
          </a:p>
          <a:p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Major Cities:</a:t>
            </a:r>
          </a:p>
          <a:p>
            <a:pPr lvl="1"/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Paso, Fort Stockton, Alpine</a:t>
            </a:r>
          </a:p>
          <a:p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Major Rivers:</a:t>
            </a:r>
          </a:p>
          <a:p>
            <a:pPr lvl="1"/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Rio Grande, Pecos River</a:t>
            </a:r>
          </a:p>
          <a:p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Climate:</a:t>
            </a:r>
          </a:p>
          <a:p>
            <a:pPr lvl="1"/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Hot summers, cold winters</a:t>
            </a:r>
          </a:p>
          <a:p>
            <a:pPr lvl="1"/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Dry</a:t>
            </a:r>
          </a:p>
          <a:p>
            <a:pPr lvl="1"/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Rainfall= Less than 9 inches a year</a:t>
            </a:r>
          </a:p>
          <a:p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Vegetation</a:t>
            </a:r>
          </a:p>
          <a:p>
            <a:pPr lvl="1"/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Desert grasses, shrubs, mesquite trees, cacti </a:t>
            </a:r>
          </a:p>
          <a:p>
            <a:pPr lvl="2"/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Rocky soil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7351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Plains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Sub-Regions:</a:t>
            </a:r>
          </a:p>
          <a:p>
            <a:pPr lvl="2"/>
            <a:r>
              <a:rPr lang="en-US" dirty="0" smtClean="0"/>
              <a:t>High Plains</a:t>
            </a:r>
          </a:p>
          <a:p>
            <a:pPr lvl="3"/>
            <a:r>
              <a:rPr lang="en-US" dirty="0" smtClean="0"/>
              <a:t>Landforms: </a:t>
            </a:r>
            <a:r>
              <a:rPr lang="en-US" dirty="0"/>
              <a:t>Escarpments, cliffs, canyons, flat open prairie</a:t>
            </a:r>
            <a:endParaRPr lang="en-US" dirty="0" smtClean="0"/>
          </a:p>
          <a:p>
            <a:pPr lvl="2"/>
            <a:r>
              <a:rPr lang="en-US" dirty="0" smtClean="0"/>
              <a:t>The Edwards Plateau</a:t>
            </a:r>
          </a:p>
          <a:p>
            <a:pPr lvl="3"/>
            <a:r>
              <a:rPr lang="en-US" dirty="0" smtClean="0"/>
              <a:t>Landforms: Escarpments, hills and valleys</a:t>
            </a:r>
            <a:endParaRPr lang="en-US" dirty="0"/>
          </a:p>
          <a:p>
            <a:pPr lvl="1"/>
            <a:r>
              <a:rPr lang="en-US" dirty="0" smtClean="0"/>
              <a:t>Major Cities</a:t>
            </a:r>
          </a:p>
          <a:p>
            <a:pPr lvl="2"/>
            <a:r>
              <a:rPr lang="en-US" dirty="0" smtClean="0"/>
              <a:t>Austin, Lubbock, Amarillo, Midland, San Angelo</a:t>
            </a:r>
          </a:p>
          <a:p>
            <a:pPr lvl="1"/>
            <a:r>
              <a:rPr lang="en-US" dirty="0" smtClean="0"/>
              <a:t>Major Rivers</a:t>
            </a:r>
          </a:p>
          <a:p>
            <a:pPr lvl="2"/>
            <a:r>
              <a:rPr lang="en-US" dirty="0" smtClean="0"/>
              <a:t>Canadian, Brazos, Colorado</a:t>
            </a:r>
            <a:endParaRPr lang="en-US" dirty="0"/>
          </a:p>
          <a:p>
            <a:pPr lvl="1"/>
            <a:r>
              <a:rPr lang="en-US" dirty="0" smtClean="0"/>
              <a:t>Climate</a:t>
            </a:r>
            <a:endParaRPr lang="en-US" dirty="0"/>
          </a:p>
          <a:p>
            <a:pPr lvl="2"/>
            <a:r>
              <a:rPr lang="en-US" dirty="0" smtClean="0"/>
              <a:t>Hot Summers, Cold Winters in north high plains, warmer winters in Edwards Plateau</a:t>
            </a:r>
          </a:p>
          <a:p>
            <a:pPr lvl="1"/>
            <a:r>
              <a:rPr lang="en-US" dirty="0" smtClean="0"/>
              <a:t>Vegetation</a:t>
            </a:r>
          </a:p>
          <a:p>
            <a:pPr lvl="2"/>
            <a:r>
              <a:rPr lang="en-US" dirty="0" smtClean="0"/>
              <a:t>Cotton, Mesquite Trees, Prairie Grass</a:t>
            </a:r>
          </a:p>
        </p:txBody>
      </p:sp>
    </p:spTree>
    <p:extLst>
      <p:ext uri="{BB962C8B-B14F-4D97-AF65-F5344CB8AC3E}">
        <p14:creationId xmlns:p14="http://schemas.microsoft.com/office/powerpoint/2010/main" val="932929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 Central Plains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Sub-Regions</a:t>
            </a:r>
            <a:endParaRPr lang="en-US" sz="2400" dirty="0"/>
          </a:p>
          <a:p>
            <a:pPr lvl="1"/>
            <a:r>
              <a:rPr lang="en-US" sz="2000" dirty="0" smtClean="0"/>
              <a:t>Grand Prairie</a:t>
            </a:r>
          </a:p>
          <a:p>
            <a:pPr lvl="1"/>
            <a:r>
              <a:rPr lang="en-US" sz="2000" dirty="0" smtClean="0"/>
              <a:t>Cross Timbers</a:t>
            </a:r>
          </a:p>
          <a:p>
            <a:pPr lvl="1"/>
            <a:r>
              <a:rPr lang="en-US" sz="2000" dirty="0" smtClean="0"/>
              <a:t>Rolling Plains</a:t>
            </a:r>
          </a:p>
          <a:p>
            <a:r>
              <a:rPr lang="en-US" sz="2400" dirty="0" smtClean="0"/>
              <a:t>Landforms</a:t>
            </a:r>
            <a:r>
              <a:rPr lang="en-US" dirty="0" smtClean="0"/>
              <a:t> – </a:t>
            </a:r>
            <a:r>
              <a:rPr lang="en-US" sz="2000" dirty="0" smtClean="0"/>
              <a:t>No major landforms in this Region, just rolling hills, flat prairies and a few rivers</a:t>
            </a:r>
          </a:p>
          <a:p>
            <a:r>
              <a:rPr lang="en-US" sz="2400" dirty="0" smtClean="0"/>
              <a:t>Major Cities</a:t>
            </a:r>
          </a:p>
          <a:p>
            <a:pPr lvl="1"/>
            <a:r>
              <a:rPr lang="en-US" sz="1600" dirty="0" smtClean="0"/>
              <a:t>Abilene, Wichita Falls, Fort Worth, Arlington</a:t>
            </a:r>
          </a:p>
          <a:p>
            <a:r>
              <a:rPr lang="en-US" sz="2400" dirty="0" smtClean="0"/>
              <a:t>Climate – Long hot summers, short mild winters, rainy spring</a:t>
            </a:r>
          </a:p>
          <a:p>
            <a:r>
              <a:rPr lang="en-US" sz="2400" dirty="0" smtClean="0"/>
              <a:t>Vegetation</a:t>
            </a:r>
          </a:p>
          <a:p>
            <a:pPr lvl="1"/>
            <a:r>
              <a:rPr lang="en-US" sz="2000" dirty="0" smtClean="0"/>
              <a:t>Pecan trees</a:t>
            </a:r>
          </a:p>
          <a:p>
            <a:pPr lvl="1"/>
            <a:r>
              <a:rPr lang="en-US" sz="2000" dirty="0" smtClean="0"/>
              <a:t>Mesquite trees</a:t>
            </a:r>
          </a:p>
          <a:p>
            <a:pPr lvl="1"/>
            <a:r>
              <a:rPr lang="en-US" sz="2000" dirty="0" smtClean="0"/>
              <a:t>Shrubs, and prairie grass</a:t>
            </a:r>
          </a:p>
        </p:txBody>
      </p:sp>
    </p:spTree>
    <p:extLst>
      <p:ext uri="{BB962C8B-B14F-4D97-AF65-F5344CB8AC3E}">
        <p14:creationId xmlns:p14="http://schemas.microsoft.com/office/powerpoint/2010/main" val="1704411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Coastal Plains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800" dirty="0" smtClean="0"/>
              <a:t>Sub-Regions</a:t>
            </a:r>
          </a:p>
          <a:p>
            <a:pPr lvl="1"/>
            <a:r>
              <a:rPr lang="en-US" sz="1400" dirty="0" smtClean="0"/>
              <a:t>Piney Woods</a:t>
            </a:r>
          </a:p>
          <a:p>
            <a:pPr lvl="1"/>
            <a:r>
              <a:rPr lang="en-US" sz="1400" dirty="0" smtClean="0"/>
              <a:t>Gulf Coast Plain</a:t>
            </a:r>
          </a:p>
          <a:p>
            <a:pPr lvl="1"/>
            <a:r>
              <a:rPr lang="en-US" sz="1400" dirty="0" smtClean="0"/>
              <a:t>South Texas Plains</a:t>
            </a:r>
          </a:p>
          <a:p>
            <a:pPr lvl="1"/>
            <a:r>
              <a:rPr lang="en-US" sz="1400" dirty="0" smtClean="0"/>
              <a:t>Post Oak Belt</a:t>
            </a:r>
          </a:p>
          <a:p>
            <a:pPr lvl="1"/>
            <a:r>
              <a:rPr lang="en-US" sz="1400" dirty="0" err="1" smtClean="0"/>
              <a:t>Blackland</a:t>
            </a:r>
            <a:r>
              <a:rPr lang="en-US" sz="1400" dirty="0" smtClean="0"/>
              <a:t> Prairie</a:t>
            </a:r>
          </a:p>
          <a:p>
            <a:r>
              <a:rPr lang="en-US" sz="1800" dirty="0" smtClean="0"/>
              <a:t>Landforms</a:t>
            </a:r>
          </a:p>
          <a:p>
            <a:pPr lvl="1"/>
            <a:r>
              <a:rPr lang="en-US" sz="1400" dirty="0" smtClean="0"/>
              <a:t>In this region it is mostly forest, wooded areas</a:t>
            </a:r>
          </a:p>
          <a:p>
            <a:pPr lvl="1"/>
            <a:r>
              <a:rPr lang="en-US" sz="1400" dirty="0" smtClean="0"/>
              <a:t>Beach and Coast area along Gulf of Mexico with many Islands and Bay’s</a:t>
            </a:r>
          </a:p>
          <a:p>
            <a:r>
              <a:rPr lang="en-US" sz="1800" dirty="0" smtClean="0"/>
              <a:t>Major Cities</a:t>
            </a:r>
          </a:p>
          <a:p>
            <a:pPr lvl="1"/>
            <a:r>
              <a:rPr lang="en-US" sz="1400" dirty="0" smtClean="0"/>
              <a:t>Dallas, Beaumont, Houston, Galveston, Brownsville, McAllen, Laredo</a:t>
            </a:r>
          </a:p>
          <a:p>
            <a:r>
              <a:rPr lang="en-US" sz="1800" dirty="0" smtClean="0"/>
              <a:t>Major Rivers</a:t>
            </a:r>
          </a:p>
          <a:p>
            <a:pPr lvl="1"/>
            <a:r>
              <a:rPr lang="en-US" sz="1400" dirty="0" smtClean="0"/>
              <a:t>Sabine, Trinity, Neches, Brazos, Colorado, Guadalupe, Nueces, Rio Grande, and San Antonio</a:t>
            </a:r>
            <a:endParaRPr lang="en-US" sz="1400" dirty="0"/>
          </a:p>
          <a:p>
            <a:r>
              <a:rPr lang="en-US" sz="1800" dirty="0" smtClean="0"/>
              <a:t>Climate – Long warm, rainy humid summers.  Short mild winters. Long growing seasons for crops</a:t>
            </a:r>
          </a:p>
        </p:txBody>
      </p:sp>
    </p:spTree>
    <p:extLst>
      <p:ext uri="{BB962C8B-B14F-4D97-AF65-F5344CB8AC3E}">
        <p14:creationId xmlns:p14="http://schemas.microsoft.com/office/powerpoint/2010/main" val="3363413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Native Texans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Coastal Plains</a:t>
            </a:r>
          </a:p>
          <a:p>
            <a:pPr lvl="1"/>
            <a:r>
              <a:rPr lang="en-US" sz="2400" dirty="0" err="1" smtClean="0"/>
              <a:t>Karankawas</a:t>
            </a:r>
            <a:r>
              <a:rPr lang="en-US" sz="2400" dirty="0" smtClean="0"/>
              <a:t> – Nomads, they hunted and gathered. Lived in Wigwams, which were portable huts</a:t>
            </a:r>
          </a:p>
          <a:p>
            <a:pPr lvl="1"/>
            <a:r>
              <a:rPr lang="en-US" sz="2400" dirty="0" err="1" smtClean="0"/>
              <a:t>Coahuiltecans</a:t>
            </a:r>
            <a:r>
              <a:rPr lang="en-US" sz="2400" dirty="0" smtClean="0"/>
              <a:t> – Nomads , hunted and gathered and lived in portable huts</a:t>
            </a:r>
          </a:p>
          <a:p>
            <a:pPr lvl="1"/>
            <a:r>
              <a:rPr lang="en-US" sz="2400" dirty="0" err="1" smtClean="0"/>
              <a:t>Caddos</a:t>
            </a:r>
            <a:r>
              <a:rPr lang="en-US" sz="2400" dirty="0" smtClean="0"/>
              <a:t> – Farmers, built permanent settlements and even perfected crop rotation.</a:t>
            </a:r>
          </a:p>
          <a:p>
            <a:pPr lvl="1"/>
            <a:r>
              <a:rPr lang="en-US" sz="2400" dirty="0" err="1" smtClean="0"/>
              <a:t>Wichitas</a:t>
            </a:r>
            <a:r>
              <a:rPr lang="en-US" sz="2400" dirty="0" smtClean="0"/>
              <a:t> – Mostly hunted, but farmed some. Lived in permanent housing.</a:t>
            </a:r>
          </a:p>
          <a:p>
            <a:pPr lvl="1"/>
            <a:r>
              <a:rPr lang="en-US" sz="2400" dirty="0" err="1" smtClean="0"/>
              <a:t>Atakapas</a:t>
            </a:r>
            <a:r>
              <a:rPr lang="en-US" sz="2400" dirty="0"/>
              <a:t> </a:t>
            </a:r>
            <a:r>
              <a:rPr lang="en-US" sz="2400" dirty="0" smtClean="0"/>
              <a:t>– Farmers as well as hunted and fished.  Lived in permanent housing</a:t>
            </a:r>
            <a:r>
              <a:rPr lang="en-US" sz="2400" dirty="0" smtClean="0"/>
              <a:t>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011828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Native Texans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Mountains and Basins</a:t>
            </a:r>
          </a:p>
          <a:p>
            <a:pPr lvl="1"/>
            <a:r>
              <a:rPr lang="en-US" sz="2400" dirty="0"/>
              <a:t>Jumanos –  Grew corn and a few crops.  Lived in brick Adobe homes</a:t>
            </a:r>
          </a:p>
          <a:p>
            <a:pPr lvl="2"/>
            <a:r>
              <a:rPr lang="en-US" sz="2400" dirty="0"/>
              <a:t>(Apaches would later attack from the Great Plains)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051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Native Texans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Great Plains and North Central Plains</a:t>
            </a:r>
          </a:p>
          <a:p>
            <a:pPr lvl="1"/>
            <a:r>
              <a:rPr lang="en-US" sz="2800" dirty="0" err="1"/>
              <a:t>Tonkawas</a:t>
            </a:r>
            <a:r>
              <a:rPr lang="en-US" sz="2800" dirty="0"/>
              <a:t> – hunted for buffalo, depended on buffalo for everything. Lived in tepees.</a:t>
            </a:r>
          </a:p>
          <a:p>
            <a:pPr lvl="1"/>
            <a:r>
              <a:rPr lang="en-US" sz="2800" dirty="0"/>
              <a:t>Apaches – hunted for buffalo as well.  Very skilled on horses, and also very violent to other tribes. Lived in tepees as well.</a:t>
            </a:r>
          </a:p>
          <a:p>
            <a:pPr lvl="1"/>
            <a:r>
              <a:rPr lang="en-US" sz="2800" dirty="0" err="1"/>
              <a:t>Comanches</a:t>
            </a:r>
            <a:r>
              <a:rPr lang="en-US" sz="2800" dirty="0"/>
              <a:t> – hunted buffalo as well.  Lived in tepees.</a:t>
            </a:r>
          </a:p>
          <a:p>
            <a:pPr lvl="1"/>
            <a:r>
              <a:rPr lang="en-US" sz="2800" dirty="0" err="1"/>
              <a:t>Kiowas</a:t>
            </a:r>
            <a:r>
              <a:rPr lang="en-US" sz="2800" dirty="0"/>
              <a:t> – hunted buffalo, but also gathered fruits and berries and nuts. Lived in tepees.</a:t>
            </a:r>
          </a:p>
          <a:p>
            <a:pPr marL="457200" lvl="1" indent="0">
              <a:buNone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0645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234</TotalTime>
  <Words>484</Words>
  <Application>Microsoft Office PowerPoint</Application>
  <PresentationFormat>Widescreen</PresentationFormat>
  <Paragraphs>76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Times New Roman</vt:lpstr>
      <vt:lpstr>Retrospect</vt:lpstr>
      <vt:lpstr>Regions of Texas</vt:lpstr>
      <vt:lpstr>Mountains and Basins </vt:lpstr>
      <vt:lpstr>Great Plains</vt:lpstr>
      <vt:lpstr>North Central Plains</vt:lpstr>
      <vt:lpstr>Coastal Plains</vt:lpstr>
      <vt:lpstr>Native Texans </vt:lpstr>
      <vt:lpstr>Native Texans</vt:lpstr>
      <vt:lpstr>Native Texans</vt:lpstr>
    </vt:vector>
  </TitlesOfParts>
  <Company>Mansfield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Regions of Texas</dc:title>
  <dc:creator>Brown, Stephen</dc:creator>
  <cp:lastModifiedBy>Barron, David</cp:lastModifiedBy>
  <cp:revision>12</cp:revision>
  <dcterms:created xsi:type="dcterms:W3CDTF">2017-09-05T14:06:56Z</dcterms:created>
  <dcterms:modified xsi:type="dcterms:W3CDTF">2017-09-06T14:52:20Z</dcterms:modified>
</cp:coreProperties>
</file>