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Spanish Missions in Texas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Spain Colonized Texas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25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1492 – Columbus came to America </a:t>
            </a:r>
          </a:p>
          <a:p>
            <a:pPr lvl="1"/>
            <a:r>
              <a:rPr lang="en-US" dirty="0"/>
              <a:t>Spaniards came to explore American mainland</a:t>
            </a:r>
          </a:p>
          <a:p>
            <a:r>
              <a:rPr lang="en-US" dirty="0"/>
              <a:t>1500s – Spanish explorers</a:t>
            </a:r>
          </a:p>
          <a:p>
            <a:pPr lvl="1"/>
            <a:r>
              <a:rPr lang="en-US" dirty="0"/>
              <a:t>Cabeza de </a:t>
            </a:r>
            <a:r>
              <a:rPr lang="en-US" dirty="0" err="1"/>
              <a:t>Vaca</a:t>
            </a:r>
            <a:r>
              <a:rPr lang="en-US" dirty="0"/>
              <a:t> and </a:t>
            </a:r>
            <a:r>
              <a:rPr lang="en-US" dirty="0" smtClean="0"/>
              <a:t>Coronado reinforced </a:t>
            </a:r>
            <a:r>
              <a:rPr lang="en-US" dirty="0"/>
              <a:t>Spanish claim to Texas </a:t>
            </a:r>
          </a:p>
          <a:p>
            <a:r>
              <a:rPr lang="en-US" dirty="0"/>
              <a:t>Friars were establishing missions </a:t>
            </a:r>
          </a:p>
          <a:p>
            <a:r>
              <a:rPr lang="en-US" dirty="0"/>
              <a:t>1682 – La Salle led first the European expedition to navigate the Mississippi River and Gulf of Mexico</a:t>
            </a:r>
          </a:p>
          <a:p>
            <a:pPr lvl="1"/>
            <a:r>
              <a:rPr lang="en-US" dirty="0"/>
              <a:t>Claimed the entire region surrounding the Mississippi for France/France had a claim to Texas</a:t>
            </a:r>
          </a:p>
          <a:p>
            <a:pPr lvl="1"/>
            <a:r>
              <a:rPr lang="en-US" dirty="0"/>
              <a:t>1684 mistakenly landed in Texas and established the first settlement in Texas: Ft. St. Louis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080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GOALS OF MISSIONS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Missions had several purposes:</a:t>
            </a:r>
          </a:p>
          <a:p>
            <a:r>
              <a:rPr lang="en-US" u="sng" dirty="0"/>
              <a:t>Convert the Natives to the Catholic faith</a:t>
            </a:r>
          </a:p>
          <a:p>
            <a:r>
              <a:rPr lang="en-US" u="sng" dirty="0"/>
              <a:t>Teach the natives to be subjects of Spain (loyal to the government)</a:t>
            </a:r>
          </a:p>
          <a:p>
            <a:r>
              <a:rPr lang="en-US" dirty="0"/>
              <a:t>Keep control of their lands</a:t>
            </a:r>
          </a:p>
          <a:p>
            <a:pPr lvl="1"/>
            <a:r>
              <a:rPr lang="en-US" dirty="0"/>
              <a:t>Spaniards feared a French Texas</a:t>
            </a:r>
          </a:p>
          <a:p>
            <a:pPr lvl="1"/>
            <a:r>
              <a:rPr lang="en-US" dirty="0"/>
              <a:t>Decided it was time to settle Texas </a:t>
            </a:r>
          </a:p>
          <a:p>
            <a:pPr lvl="1"/>
            <a:r>
              <a:rPr lang="en-US" dirty="0"/>
              <a:t>Renewed efforts to establish missions and settlement</a:t>
            </a:r>
          </a:p>
          <a:p>
            <a:r>
              <a:rPr lang="en-US" u="sng" dirty="0"/>
              <a:t>The major goal of missions was to help Spain colonize and eventually become the greatest nation in the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18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Was a Spanish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Missions were the main tool for colonizing Texas</a:t>
            </a:r>
            <a:r>
              <a:rPr lang="en-US" dirty="0"/>
              <a:t>.</a:t>
            </a:r>
          </a:p>
          <a:p>
            <a:r>
              <a:rPr lang="en-US" dirty="0"/>
              <a:t>Most missions were a square compound with enclosed walls to protect those inside.</a:t>
            </a:r>
          </a:p>
          <a:p>
            <a:r>
              <a:rPr lang="en-US" dirty="0"/>
              <a:t>Run by a priest.</a:t>
            </a:r>
          </a:p>
          <a:p>
            <a:r>
              <a:rPr lang="en-US" dirty="0"/>
              <a:t>Meant to be self sufficient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807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Missions were expected to:</a:t>
            </a:r>
          </a:p>
          <a:p>
            <a:r>
              <a:rPr lang="en-US" u="sng" dirty="0"/>
              <a:t>Be self supporting (grow, make its own stuff)</a:t>
            </a:r>
          </a:p>
          <a:p>
            <a:r>
              <a:rPr lang="en-US" u="sng" dirty="0"/>
              <a:t>Make a profit$$$ for Spain</a:t>
            </a:r>
          </a:p>
          <a:p>
            <a:r>
              <a:rPr lang="en-US" u="sng" dirty="0"/>
              <a:t>Produce goods for export ( beads, artwork)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908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Life In the 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Morning Prayers</a:t>
            </a:r>
          </a:p>
          <a:p>
            <a:r>
              <a:rPr lang="en-US" dirty="0"/>
              <a:t>30-60 minutes of Catholic school</a:t>
            </a:r>
          </a:p>
          <a:p>
            <a:r>
              <a:rPr lang="en-US" dirty="0"/>
              <a:t>Worked in the field or workshops</a:t>
            </a:r>
          </a:p>
          <a:p>
            <a:r>
              <a:rPr lang="en-US" dirty="0"/>
              <a:t>After evening meal, more prayers</a:t>
            </a:r>
          </a:p>
          <a:p>
            <a:r>
              <a:rPr lang="en-US" dirty="0"/>
              <a:t>More Catholic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557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Provided military support for the missions, and later, settlements</a:t>
            </a:r>
            <a:r>
              <a:rPr lang="en-US" dirty="0"/>
              <a:t>.</a:t>
            </a:r>
          </a:p>
          <a:p>
            <a:r>
              <a:rPr lang="en-US" dirty="0"/>
              <a:t>It protected missionaries and colonists from attacks by Native Americans.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032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Tough Going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Missions were not all that successful.</a:t>
            </a:r>
          </a:p>
          <a:p>
            <a:r>
              <a:rPr lang="en-US" dirty="0"/>
              <a:t>Mission population shrank.</a:t>
            </a:r>
          </a:p>
          <a:p>
            <a:r>
              <a:rPr lang="en-US" u="sng" dirty="0"/>
              <a:t>Natives ran away because they disliked mission life.</a:t>
            </a:r>
          </a:p>
          <a:p>
            <a:r>
              <a:rPr lang="en-US" u="sng" dirty="0"/>
              <a:t>It cost the Spanish government $$$ to keep these missions going</a:t>
            </a:r>
          </a:p>
        </p:txBody>
      </p:sp>
    </p:spTree>
    <p:extLst>
      <p:ext uri="{BB962C8B-B14F-4D97-AF65-F5344CB8AC3E}">
        <p14:creationId xmlns:p14="http://schemas.microsoft.com/office/powerpoint/2010/main" val="292967783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11</TotalTime>
  <Words>318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Parcel</vt:lpstr>
      <vt:lpstr>Spanish Missions in Texas</vt:lpstr>
      <vt:lpstr>Brief History</vt:lpstr>
      <vt:lpstr>MAJOR GOALS OF MISSIONS </vt:lpstr>
      <vt:lpstr>What Was a Spanish Mission</vt:lpstr>
      <vt:lpstr>Purpose</vt:lpstr>
      <vt:lpstr>Daily Life In the Missions</vt:lpstr>
      <vt:lpstr>Presidios</vt:lpstr>
      <vt:lpstr>Tough Going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Missions in Texas</dc:title>
  <dc:creator>Brown, Stephen</dc:creator>
  <cp:lastModifiedBy>Brown, Stephen</cp:lastModifiedBy>
  <cp:revision>2</cp:revision>
  <dcterms:created xsi:type="dcterms:W3CDTF">2017-09-25T20:05:17Z</dcterms:created>
  <dcterms:modified xsi:type="dcterms:W3CDTF">2017-09-25T20:16:50Z</dcterms:modified>
</cp:coreProperties>
</file>