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06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0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16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30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3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6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8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9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9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5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DA4D2C-6CA3-4FC2-8A79-58EF609B59FC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CEDB-5AA6-4783-BFB0-89BD61A2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52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Eras of Texas History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Jobe</a:t>
            </a:r>
            <a:r>
              <a:rPr lang="en-US" dirty="0" smtClean="0"/>
              <a:t> Texas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Natural Texas and Its People</a:t>
            </a:r>
            <a:br>
              <a:rPr lang="en-US" dirty="0" smtClean="0"/>
            </a:br>
            <a:r>
              <a:rPr lang="en-US" dirty="0" smtClean="0"/>
              <a:t> Before 1528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endParaRPr lang="en-US" sz="4400" dirty="0" smtClean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4400" dirty="0" smtClean="0"/>
              <a:t>Only American Indians in Texas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4400" dirty="0" smtClean="0"/>
              <a:t>Complex American Indian societies across the State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 of Contact</a:t>
            </a:r>
            <a:br>
              <a:rPr lang="en-US" dirty="0" smtClean="0"/>
            </a:br>
            <a:r>
              <a:rPr lang="en-US" dirty="0" smtClean="0"/>
              <a:t> 1528-1690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First Europeans reached Texas in 1528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Earliest contact between Europeans and American Indians in Texas.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74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Mexican National Period</a:t>
            </a:r>
            <a:br>
              <a:rPr lang="en-US" dirty="0" smtClean="0"/>
            </a:br>
            <a:r>
              <a:rPr lang="en-US" dirty="0" smtClean="0"/>
              <a:t>1821-1836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Began with Mexican Independence from Spain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Efforts to bring settlers to Texas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81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Revolution and Republic</a:t>
            </a:r>
            <a:br>
              <a:rPr lang="en-US" dirty="0" smtClean="0"/>
            </a:br>
            <a:r>
              <a:rPr lang="en-US" dirty="0" smtClean="0"/>
              <a:t>1835-1845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Rebellion against Mexico and establishment of independent republic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Struggles of a young country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31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Early Statehood</a:t>
            </a:r>
            <a:br>
              <a:rPr lang="en-US" dirty="0" smtClean="0"/>
            </a:br>
            <a:r>
              <a:rPr lang="en-US" dirty="0" smtClean="0"/>
              <a:t>1845-1861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Texas joined the United States in 1845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Many challenges, including war, boundary issues, and population growth.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5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96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Eras of Texas History</vt:lpstr>
      <vt:lpstr>Natural Texas and Its People  Before 1528</vt:lpstr>
      <vt:lpstr>Age of Contact  1528-1690</vt:lpstr>
      <vt:lpstr>Mexican National Period 1821-1836</vt:lpstr>
      <vt:lpstr>Revolution and Republic 1835-1845</vt:lpstr>
      <vt:lpstr>Early Statehood 1845-1861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 of Texas History</dc:title>
  <dc:creator>Barron, David</dc:creator>
  <cp:lastModifiedBy>Brown, Stephen</cp:lastModifiedBy>
  <cp:revision>5</cp:revision>
  <dcterms:created xsi:type="dcterms:W3CDTF">2017-08-17T17:46:47Z</dcterms:created>
  <dcterms:modified xsi:type="dcterms:W3CDTF">2017-08-23T14:24:48Z</dcterms:modified>
</cp:coreProperties>
</file>